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0" r:id="rId2"/>
    <p:sldId id="270" r:id="rId3"/>
    <p:sldId id="261" r:id="rId4"/>
    <p:sldId id="262" r:id="rId5"/>
    <p:sldId id="269" r:id="rId6"/>
    <p:sldId id="263" r:id="rId7"/>
    <p:sldId id="277" r:id="rId8"/>
    <p:sldId id="264" r:id="rId9"/>
    <p:sldId id="265" r:id="rId10"/>
    <p:sldId id="281" r:id="rId11"/>
    <p:sldId id="282" r:id="rId12"/>
    <p:sldId id="266" r:id="rId13"/>
    <p:sldId id="273" r:id="rId14"/>
    <p:sldId id="271" r:id="rId15"/>
    <p:sldId id="274" r:id="rId16"/>
    <p:sldId id="275" r:id="rId17"/>
    <p:sldId id="276" r:id="rId18"/>
    <p:sldId id="278" r:id="rId19"/>
    <p:sldId id="279" r:id="rId20"/>
    <p:sldId id="280" r:id="rId21"/>
    <p:sldId id="272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Relationship Id="rId30" Type="http://schemas.microsoft.com/office/2016/11/relationships/changesInfo" Target="changesInfos/changesInfo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ke Sidhartha Rao" userId="d3e07679ea3ee463" providerId="LiveId" clId="{85518891-C41F-4A8D-B14E-3C2CA23A93D6}"/>
    <pc:docChg chg="undo redo custSel addSld delSld modSld">
      <pc:chgData name="Adike Sidhartha Rao" userId="d3e07679ea3ee463" providerId="LiveId" clId="{85518891-C41F-4A8D-B14E-3C2CA23A93D6}" dt="2022-10-27T08:47:58.156" v="203" actId="14100"/>
      <pc:docMkLst>
        <pc:docMk/>
      </pc:docMkLst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886232213" sldId="260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1" creationId="{F3060C83-F051-4F0E-ABAD-AA0DFC48B218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2" creationId="{83C98ABE-055B-441F-B07E-44F97F083C39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3" creationId="{29FDB030-9B49-4CED-8CCD-4D99382388AC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4" creationId="{3783CA14-24A1-485C-8B30-D6A5D87987AD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5" creationId="{9A97C86A-04D6-40F7-AE84-31AB43E6A846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6" creationId="{FF9F2414-84E8-453E-B1F3-389FDE8192D9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886232213" sldId="260"/>
            <ac:spMk id="57" creationId="{3ECA69A1-7536-43AC-85EF-C7106179F5ED}"/>
          </ac:spMkLst>
        </pc:sp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1338750878" sldId="261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1338750878" sldId="261"/>
            <ac:spMk id="29" creationId="{C5E6CFF1-2F42-4E10-9A97-F116F46F53FE}"/>
          </ac:spMkLst>
        </pc:spChg>
        <pc:cxnChg chg="del">
          <ac:chgData name="Adike Sidhartha Rao" userId="d3e07679ea3ee463" providerId="LiveId" clId="{85518891-C41F-4A8D-B14E-3C2CA23A93D6}" dt="2022-10-27T08:39:50.037" v="138"/>
          <ac:cxnSpMkLst>
            <pc:docMk/>
            <pc:sldMk cId="1338750878" sldId="261"/>
            <ac:cxnSpMk id="30" creationId="{67182200-4859-4C8D-BCBB-55B245C28BA3}"/>
          </ac:cxnSpMkLst>
        </pc:cxn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3035442405" sldId="262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3035442405" sldId="262"/>
            <ac:spMk id="10" creationId="{C5E6CFF1-2F42-4E10-9A97-F116F46F53FE}"/>
          </ac:spMkLst>
        </pc:spChg>
        <pc:cxnChg chg="del">
          <ac:chgData name="Adike Sidhartha Rao" userId="d3e07679ea3ee463" providerId="LiveId" clId="{85518891-C41F-4A8D-B14E-3C2CA23A93D6}" dt="2022-10-27T08:39:50.037" v="138"/>
          <ac:cxnSpMkLst>
            <pc:docMk/>
            <pc:sldMk cId="3035442405" sldId="262"/>
            <ac:cxnSpMk id="12" creationId="{67182200-4859-4C8D-BCBB-55B245C28BA3}"/>
          </ac:cxnSpMkLst>
        </pc:cxn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3283914394" sldId="264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3283914394" sldId="264"/>
            <ac:spMk id="25" creationId="{53F29798-D584-4792-9B62-3F5F5C36D619}"/>
          </ac:spMkLst>
        </pc:sp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2315884137" sldId="265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2315884137" sldId="265"/>
            <ac:spMk id="40" creationId="{BCC55ACC-A2F6-403C-A3A4-D59B3734D45F}"/>
          </ac:spMkLst>
        </pc:sp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165078927" sldId="266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165078927" sldId="266"/>
            <ac:spMk id="10" creationId="{F2B38F72-8FC4-4001-8C67-FA6B86DEC767}"/>
          </ac:spMkLst>
        </pc:spChg>
      </pc:sldChg>
      <pc:sldChg chg="modSp mod modTransition">
        <pc:chgData name="Adike Sidhartha Rao" userId="d3e07679ea3ee463" providerId="LiveId" clId="{85518891-C41F-4A8D-B14E-3C2CA23A93D6}" dt="2022-10-27T08:47:58.156" v="203" actId="14100"/>
        <pc:sldMkLst>
          <pc:docMk/>
          <pc:sldMk cId="3136560514" sldId="268"/>
        </pc:sldMkLst>
        <pc:picChg chg="mod">
          <ac:chgData name="Adike Sidhartha Rao" userId="d3e07679ea3ee463" providerId="LiveId" clId="{85518891-C41F-4A8D-B14E-3C2CA23A93D6}" dt="2022-10-27T08:47:58.156" v="203" actId="14100"/>
          <ac:picMkLst>
            <pc:docMk/>
            <pc:sldMk cId="3136560514" sldId="268"/>
            <ac:picMk id="3" creationId="{347EFA45-C131-7786-F2A7-A3C84C44DD35}"/>
          </ac:picMkLst>
        </pc:pic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2614887849" sldId="269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2614887849" sldId="269"/>
            <ac:spMk id="10" creationId="{C5E6CFF1-2F42-4E10-9A97-F116F46F53FE}"/>
          </ac:spMkLst>
        </pc:spChg>
        <pc:cxnChg chg="del">
          <ac:chgData name="Adike Sidhartha Rao" userId="d3e07679ea3ee463" providerId="LiveId" clId="{85518891-C41F-4A8D-B14E-3C2CA23A93D6}" dt="2022-10-27T08:39:50.037" v="138"/>
          <ac:cxnSpMkLst>
            <pc:docMk/>
            <pc:sldMk cId="2614887849" sldId="269"/>
            <ac:cxnSpMk id="12" creationId="{67182200-4859-4C8D-BCBB-55B245C28BA3}"/>
          </ac:cxnSpMkLst>
        </pc:cxnChg>
      </pc:sldChg>
      <pc:sldChg chg="delSp delDesignElem">
        <pc:chgData name="Adike Sidhartha Rao" userId="d3e07679ea3ee463" providerId="LiveId" clId="{85518891-C41F-4A8D-B14E-3C2CA23A93D6}" dt="2022-10-27T08:39:50.037" v="138"/>
        <pc:sldMkLst>
          <pc:docMk/>
          <pc:sldMk cId="2556280670" sldId="270"/>
        </pc:sldMkLst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2556280670" sldId="270"/>
            <ac:spMk id="53" creationId="{96CF2A2B-0745-440C-9224-C5C6A0A4286F}"/>
          </ac:spMkLst>
        </pc:spChg>
        <pc:spChg chg="del">
          <ac:chgData name="Adike Sidhartha Rao" userId="d3e07679ea3ee463" providerId="LiveId" clId="{85518891-C41F-4A8D-B14E-3C2CA23A93D6}" dt="2022-10-27T08:39:50.037" v="138"/>
          <ac:spMkLst>
            <pc:docMk/>
            <pc:sldMk cId="2556280670" sldId="270"/>
            <ac:spMk id="55" creationId="{75BE6D6B-84C9-4D2B-97EB-773B7369EF82}"/>
          </ac:spMkLst>
        </pc:spChg>
      </pc:sldChg>
      <pc:sldChg chg="addSp delSp modSp mod modTransition setBg setClrOvrMap delDesignElem">
        <pc:chgData name="Adike Sidhartha Rao" userId="d3e07679ea3ee463" providerId="LiveId" clId="{85518891-C41F-4A8D-B14E-3C2CA23A93D6}" dt="2022-10-27T08:39:50.037" v="138"/>
        <pc:sldMkLst>
          <pc:docMk/>
          <pc:sldMk cId="1648469172" sldId="277"/>
        </pc:sldMkLst>
        <pc:spChg chg="add del mod ord">
          <ac:chgData name="Adike Sidhartha Rao" userId="d3e07679ea3ee463" providerId="LiveId" clId="{85518891-C41F-4A8D-B14E-3C2CA23A93D6}" dt="2022-10-27T06:52:09.669" v="23"/>
          <ac:spMkLst>
            <pc:docMk/>
            <pc:sldMk cId="1648469172" sldId="277"/>
            <ac:spMk id="2" creationId="{9944D584-968B-AD58-5152-AA5D7B0F2022}"/>
          </ac:spMkLst>
        </pc:spChg>
        <pc:spChg chg="add mod ord">
          <ac:chgData name="Adike Sidhartha Rao" userId="d3e07679ea3ee463" providerId="LiveId" clId="{85518891-C41F-4A8D-B14E-3C2CA23A93D6}" dt="2022-10-27T07:06:27.443" v="61" actId="1076"/>
          <ac:spMkLst>
            <pc:docMk/>
            <pc:sldMk cId="1648469172" sldId="277"/>
            <ac:spMk id="3" creationId="{4474757C-1FCA-84E7-4AB7-D827FEEFACB2}"/>
          </ac:spMkLst>
        </pc:spChg>
        <pc:spChg chg="add del">
          <ac:chgData name="Adike Sidhartha Rao" userId="d3e07679ea3ee463" providerId="LiveId" clId="{85518891-C41F-4A8D-B14E-3C2CA23A93D6}" dt="2022-10-27T06:52:06.591" v="21" actId="26606"/>
          <ac:spMkLst>
            <pc:docMk/>
            <pc:sldMk cId="1648469172" sldId="277"/>
            <ac:spMk id="10" creationId="{5E39A796-BE83-48B1-B33F-35C4A32AAB57}"/>
          </ac:spMkLst>
        </pc:spChg>
        <pc:spChg chg="add del">
          <ac:chgData name="Adike Sidhartha Rao" userId="d3e07679ea3ee463" providerId="LiveId" clId="{85518891-C41F-4A8D-B14E-3C2CA23A93D6}" dt="2022-10-27T06:52:06.591" v="21" actId="26606"/>
          <ac:spMkLst>
            <pc:docMk/>
            <pc:sldMk cId="1648469172" sldId="277"/>
            <ac:spMk id="12" creationId="{72F84B47-E267-4194-8194-831DB7B5547F}"/>
          </ac:spMkLst>
        </pc:spChg>
        <pc:spChg chg="add del">
          <ac:chgData name="Adike Sidhartha Rao" userId="d3e07679ea3ee463" providerId="LiveId" clId="{85518891-C41F-4A8D-B14E-3C2CA23A93D6}" dt="2022-10-27T06:52:48.045" v="30" actId="26606"/>
          <ac:spMkLst>
            <pc:docMk/>
            <pc:sldMk cId="1648469172" sldId="277"/>
            <ac:spMk id="17" creationId="{33CD251C-A887-4D2F-925B-FC097198538B}"/>
          </ac:spMkLst>
        </pc:spChg>
        <pc:spChg chg="add del">
          <ac:chgData name="Adike Sidhartha Rao" userId="d3e07679ea3ee463" providerId="LiveId" clId="{85518891-C41F-4A8D-B14E-3C2CA23A93D6}" dt="2022-10-27T06:52:48.045" v="30" actId="26606"/>
          <ac:spMkLst>
            <pc:docMk/>
            <pc:sldMk cId="1648469172" sldId="277"/>
            <ac:spMk id="19" creationId="{B19D093C-27FB-4032-B282-42C4563F257C}"/>
          </ac:spMkLst>
        </pc:spChg>
        <pc:spChg chg="add del">
          <ac:chgData name="Adike Sidhartha Rao" userId="d3e07679ea3ee463" providerId="LiveId" clId="{85518891-C41F-4A8D-B14E-3C2CA23A93D6}" dt="2022-10-27T06:52:19.087" v="25" actId="26606"/>
          <ac:spMkLst>
            <pc:docMk/>
            <pc:sldMk cId="1648469172" sldId="277"/>
            <ac:spMk id="28" creationId="{33CD251C-A887-4D2F-925B-FC097198538B}"/>
          </ac:spMkLst>
        </pc:spChg>
        <pc:spChg chg="add del">
          <ac:chgData name="Adike Sidhartha Rao" userId="d3e07679ea3ee463" providerId="LiveId" clId="{85518891-C41F-4A8D-B14E-3C2CA23A93D6}" dt="2022-10-27T06:52:19.087" v="25" actId="26606"/>
          <ac:spMkLst>
            <pc:docMk/>
            <pc:sldMk cId="1648469172" sldId="277"/>
            <ac:spMk id="30" creationId="{B19D093C-27FB-4032-B282-42C4563F257C}"/>
          </ac:spMkLst>
        </pc:spChg>
        <pc:spChg chg="add del">
          <ac:chgData name="Adike Sidhartha Rao" userId="d3e07679ea3ee463" providerId="LiveId" clId="{85518891-C41F-4A8D-B14E-3C2CA23A93D6}" dt="2022-10-27T06:52:32.629" v="27" actId="26606"/>
          <ac:spMkLst>
            <pc:docMk/>
            <pc:sldMk cId="1648469172" sldId="277"/>
            <ac:spMk id="36" creationId="{C7FA33FF-088D-4F16-95A2-2C64D353DEA8}"/>
          </ac:spMkLst>
        </pc:spChg>
        <pc:spChg chg="add del">
          <ac:chgData name="Adike Sidhartha Rao" userId="d3e07679ea3ee463" providerId="LiveId" clId="{85518891-C41F-4A8D-B14E-3C2CA23A93D6}" dt="2022-10-27T06:52:32.629" v="27" actId="26606"/>
          <ac:spMkLst>
            <pc:docMk/>
            <pc:sldMk cId="1648469172" sldId="277"/>
            <ac:spMk id="37" creationId="{A376EFB1-01CF-419F-ABF1-2AF02BBFCBD1}"/>
          </ac:spMkLst>
        </pc:spChg>
        <pc:spChg chg="add del">
          <ac:chgData name="Adike Sidhartha Rao" userId="d3e07679ea3ee463" providerId="LiveId" clId="{85518891-C41F-4A8D-B14E-3C2CA23A93D6}" dt="2022-10-27T06:52:32.629" v="27" actId="26606"/>
          <ac:spMkLst>
            <pc:docMk/>
            <pc:sldMk cId="1648469172" sldId="277"/>
            <ac:spMk id="38" creationId="{FF9DEA15-78BD-4750-AA18-B9F28A6D5AB8}"/>
          </ac:spMkLst>
        </pc:spChg>
        <pc:spChg chg="add del">
          <ac:chgData name="Adike Sidhartha Rao" userId="d3e07679ea3ee463" providerId="LiveId" clId="{85518891-C41F-4A8D-B14E-3C2CA23A93D6}" dt="2022-10-27T06:52:48.042" v="29" actId="26606"/>
          <ac:spMkLst>
            <pc:docMk/>
            <pc:sldMk cId="1648469172" sldId="277"/>
            <ac:spMk id="40" creationId="{16EA23B6-4B44-4D76-87BA-D81CE35EDB73}"/>
          </ac:spMkLst>
        </pc:spChg>
        <pc:spChg chg="add del">
          <ac:chgData name="Adike Sidhartha Rao" userId="d3e07679ea3ee463" providerId="LiveId" clId="{85518891-C41F-4A8D-B14E-3C2CA23A93D6}" dt="2022-10-27T06:52:48.042" v="29" actId="26606"/>
          <ac:spMkLst>
            <pc:docMk/>
            <pc:sldMk cId="1648469172" sldId="277"/>
            <ac:spMk id="41" creationId="{2EEEAE0B-25B7-437B-B834-B70A935419CA}"/>
          </ac:spMkLst>
        </pc:spChg>
        <pc:spChg chg="add del">
          <ac:chgData name="Adike Sidhartha Rao" userId="d3e07679ea3ee463" providerId="LiveId" clId="{85518891-C41F-4A8D-B14E-3C2CA23A93D6}" dt="2022-10-27T08:39:50.037" v="138"/>
          <ac:spMkLst>
            <pc:docMk/>
            <pc:sldMk cId="1648469172" sldId="277"/>
            <ac:spMk id="43" creationId="{1557A916-FDD1-44A1-A7A1-70009FD6BE46}"/>
          </ac:spMkLst>
        </pc:spChg>
        <pc:grpChg chg="add del">
          <ac:chgData name="Adike Sidhartha Rao" userId="d3e07679ea3ee463" providerId="LiveId" clId="{85518891-C41F-4A8D-B14E-3C2CA23A93D6}" dt="2022-10-27T06:52:48.045" v="30" actId="26606"/>
          <ac:grpSpMkLst>
            <pc:docMk/>
            <pc:sldMk cId="1648469172" sldId="277"/>
            <ac:grpSpMk id="21" creationId="{35EE815E-1BD3-4777-B652-6D98825BF66B}"/>
          </ac:grpSpMkLst>
        </pc:grpChg>
        <pc:grpChg chg="add del">
          <ac:chgData name="Adike Sidhartha Rao" userId="d3e07679ea3ee463" providerId="LiveId" clId="{85518891-C41F-4A8D-B14E-3C2CA23A93D6}" dt="2022-10-27T06:52:19.087" v="25" actId="26606"/>
          <ac:grpSpMkLst>
            <pc:docMk/>
            <pc:sldMk cId="1648469172" sldId="277"/>
            <ac:grpSpMk id="32" creationId="{35EE815E-1BD3-4777-B652-6D98825BF66B}"/>
          </ac:grpSpMkLst>
        </pc:grpChg>
        <pc:picChg chg="add del mod">
          <ac:chgData name="Adike Sidhartha Rao" userId="d3e07679ea3ee463" providerId="LiveId" clId="{85518891-C41F-4A8D-B14E-3C2CA23A93D6}" dt="2022-10-27T07:06:05.098" v="56" actId="21"/>
          <ac:picMkLst>
            <pc:docMk/>
            <pc:sldMk cId="1648469172" sldId="277"/>
            <ac:picMk id="5" creationId="{9873C20D-1F4F-372F-B0E4-7351C371D901}"/>
          </ac:picMkLst>
        </pc:picChg>
        <pc:picChg chg="add mod">
          <ac:chgData name="Adike Sidhartha Rao" userId="d3e07679ea3ee463" providerId="LiveId" clId="{85518891-C41F-4A8D-B14E-3C2CA23A93D6}" dt="2022-10-27T07:06:32.959" v="62" actId="14100"/>
          <ac:picMkLst>
            <pc:docMk/>
            <pc:sldMk cId="1648469172" sldId="277"/>
            <ac:picMk id="7" creationId="{8A62C9B9-0896-CA0F-B7B3-F33FF168DCD6}"/>
          </ac:picMkLst>
        </pc:picChg>
      </pc:sldChg>
      <pc:sldChg chg="addSp modSp new mod modTransition">
        <pc:chgData name="Adike Sidhartha Rao" userId="d3e07679ea3ee463" providerId="LiveId" clId="{85518891-C41F-4A8D-B14E-3C2CA23A93D6}" dt="2022-10-27T06:59:35.224" v="52"/>
        <pc:sldMkLst>
          <pc:docMk/>
          <pc:sldMk cId="1859573420" sldId="278"/>
        </pc:sldMkLst>
        <pc:picChg chg="add mod">
          <ac:chgData name="Adike Sidhartha Rao" userId="d3e07679ea3ee463" providerId="LiveId" clId="{85518891-C41F-4A8D-B14E-3C2CA23A93D6}" dt="2022-10-27T06:59:23.583" v="50" actId="1076"/>
          <ac:picMkLst>
            <pc:docMk/>
            <pc:sldMk cId="1859573420" sldId="278"/>
            <ac:picMk id="3" creationId="{250E4240-4F8A-D3AB-A9F0-3B85F18D9D4F}"/>
          </ac:picMkLst>
        </pc:picChg>
        <pc:picChg chg="add mod">
          <ac:chgData name="Adike Sidhartha Rao" userId="d3e07679ea3ee463" providerId="LiveId" clId="{85518891-C41F-4A8D-B14E-3C2CA23A93D6}" dt="2022-10-27T06:59:26.575" v="51" actId="1076"/>
          <ac:picMkLst>
            <pc:docMk/>
            <pc:sldMk cId="1859573420" sldId="278"/>
            <ac:picMk id="5" creationId="{90095A67-42CC-44F2-BA24-C27093EAB4B0}"/>
          </ac:picMkLst>
        </pc:picChg>
      </pc:sldChg>
      <pc:sldChg chg="addSp delSp modSp new mod modTransition setBg">
        <pc:chgData name="Adike Sidhartha Rao" userId="d3e07679ea3ee463" providerId="LiveId" clId="{85518891-C41F-4A8D-B14E-3C2CA23A93D6}" dt="2022-10-27T08:45:06.650" v="199"/>
        <pc:sldMkLst>
          <pc:docMk/>
          <pc:sldMk cId="1449115196" sldId="279"/>
        </pc:sldMkLst>
        <pc:spChg chg="add">
          <ac:chgData name="Adike Sidhartha Rao" userId="d3e07679ea3ee463" providerId="LiveId" clId="{85518891-C41F-4A8D-B14E-3C2CA23A93D6}" dt="2022-10-27T08:41:37.029" v="166" actId="26606"/>
          <ac:spMkLst>
            <pc:docMk/>
            <pc:sldMk cId="1449115196" sldId="279"/>
            <ac:spMk id="7" creationId="{5F9CFCE6-877F-4858-B8BD-2C52CA8AFBC4}"/>
          </ac:spMkLst>
        </pc:spChg>
        <pc:spChg chg="add">
          <ac:chgData name="Adike Sidhartha Rao" userId="d3e07679ea3ee463" providerId="LiveId" clId="{85518891-C41F-4A8D-B14E-3C2CA23A93D6}" dt="2022-10-27T08:41:37.029" v="166" actId="26606"/>
          <ac:spMkLst>
            <pc:docMk/>
            <pc:sldMk cId="1449115196" sldId="279"/>
            <ac:spMk id="8" creationId="{8213F8A0-12AE-4514-8372-0DD766EC28EE}"/>
          </ac:spMkLst>
        </pc:spChg>
        <pc:spChg chg="add">
          <ac:chgData name="Adike Sidhartha Rao" userId="d3e07679ea3ee463" providerId="LiveId" clId="{85518891-C41F-4A8D-B14E-3C2CA23A93D6}" dt="2022-10-27T08:41:37.029" v="166" actId="26606"/>
          <ac:spMkLst>
            <pc:docMk/>
            <pc:sldMk cId="1449115196" sldId="279"/>
            <ac:spMk id="9" creationId="{9EFF17D4-9A8C-4CE5-B096-D8CCD4400437}"/>
          </ac:spMkLst>
        </pc:spChg>
        <pc:spChg chg="add del">
          <ac:chgData name="Adike Sidhartha Rao" userId="d3e07679ea3ee463" providerId="LiveId" clId="{85518891-C41F-4A8D-B14E-3C2CA23A93D6}" dt="2022-10-27T08:40:49.196" v="150" actId="26606"/>
          <ac:spMkLst>
            <pc:docMk/>
            <pc:sldMk cId="1449115196" sldId="279"/>
            <ac:spMk id="10" creationId="{9E90EB45-EEE9-4563-8179-65EF62AE0978}"/>
          </ac:spMkLst>
        </pc:spChg>
        <pc:spChg chg="add del">
          <ac:chgData name="Adike Sidhartha Rao" userId="d3e07679ea3ee463" providerId="LiveId" clId="{85518891-C41F-4A8D-B14E-3C2CA23A93D6}" dt="2022-10-27T08:40:49.196" v="150" actId="26606"/>
          <ac:spMkLst>
            <pc:docMk/>
            <pc:sldMk cId="1449115196" sldId="279"/>
            <ac:spMk id="12" creationId="{23D0EF74-AD1E-4FD9-914D-8EC9058EBBA3}"/>
          </ac:spMkLst>
        </pc:spChg>
        <pc:spChg chg="add del">
          <ac:chgData name="Adike Sidhartha Rao" userId="d3e07679ea3ee463" providerId="LiveId" clId="{85518891-C41F-4A8D-B14E-3C2CA23A93D6}" dt="2022-10-27T08:40:51.427" v="152" actId="26606"/>
          <ac:spMkLst>
            <pc:docMk/>
            <pc:sldMk cId="1449115196" sldId="279"/>
            <ac:spMk id="14" creationId="{873D1266-90B6-4C24-80C2-29868E71405C}"/>
          </ac:spMkLst>
        </pc:spChg>
        <pc:spChg chg="add del">
          <ac:chgData name="Adike Sidhartha Rao" userId="d3e07679ea3ee463" providerId="LiveId" clId="{85518891-C41F-4A8D-B14E-3C2CA23A93D6}" dt="2022-10-27T08:40:51.427" v="152" actId="26606"/>
          <ac:spMkLst>
            <pc:docMk/>
            <pc:sldMk cId="1449115196" sldId="279"/>
            <ac:spMk id="15" creationId="{D2CBF7C7-CEB6-4485-BB17-6931944B905E}"/>
          </ac:spMkLst>
        </pc:spChg>
        <pc:spChg chg="add del">
          <ac:chgData name="Adike Sidhartha Rao" userId="d3e07679ea3ee463" providerId="LiveId" clId="{85518891-C41F-4A8D-B14E-3C2CA23A93D6}" dt="2022-10-27T08:40:56.084" v="154" actId="26606"/>
          <ac:spMkLst>
            <pc:docMk/>
            <pc:sldMk cId="1449115196" sldId="279"/>
            <ac:spMk id="17" creationId="{A9F529C3-C941-49FD-8C67-82F134F64BDB}"/>
          </ac:spMkLst>
        </pc:spChg>
        <pc:spChg chg="add del">
          <ac:chgData name="Adike Sidhartha Rao" userId="d3e07679ea3ee463" providerId="LiveId" clId="{85518891-C41F-4A8D-B14E-3C2CA23A93D6}" dt="2022-10-27T08:40:56.084" v="154" actId="26606"/>
          <ac:spMkLst>
            <pc:docMk/>
            <pc:sldMk cId="1449115196" sldId="279"/>
            <ac:spMk id="18" creationId="{20586029-32A0-47E5-9AEC-AE3ABA6B94D0}"/>
          </ac:spMkLst>
        </pc:spChg>
        <pc:picChg chg="add mod ord">
          <ac:chgData name="Adike Sidhartha Rao" userId="d3e07679ea3ee463" providerId="LiveId" clId="{85518891-C41F-4A8D-B14E-3C2CA23A93D6}" dt="2022-10-27T08:42:30.657" v="173" actId="14100"/>
          <ac:picMkLst>
            <pc:docMk/>
            <pc:sldMk cId="1449115196" sldId="279"/>
            <ac:picMk id="3" creationId="{37FFCCBD-3964-9B55-E4D5-43CE15B26A5F}"/>
          </ac:picMkLst>
        </pc:picChg>
        <pc:picChg chg="add del mod">
          <ac:chgData name="Adike Sidhartha Rao" userId="d3e07679ea3ee463" providerId="LiveId" clId="{85518891-C41F-4A8D-B14E-3C2CA23A93D6}" dt="2022-10-27T08:42:54.149" v="178" actId="14100"/>
          <ac:picMkLst>
            <pc:docMk/>
            <pc:sldMk cId="1449115196" sldId="279"/>
            <ac:picMk id="5" creationId="{AE93842A-815D-98E1-9821-3830DFB56A51}"/>
          </ac:picMkLst>
        </pc:picChg>
        <pc:cxnChg chg="add del">
          <ac:chgData name="Adike Sidhartha Rao" userId="d3e07679ea3ee463" providerId="LiveId" clId="{85518891-C41F-4A8D-B14E-3C2CA23A93D6}" dt="2022-10-27T08:40:56.084" v="154" actId="26606"/>
          <ac:cxnSpMkLst>
            <pc:docMk/>
            <pc:sldMk cId="1449115196" sldId="279"/>
            <ac:cxnSpMk id="19" creationId="{8C730EAB-A532-4295-A302-FB4B90DB9F5E}"/>
          </ac:cxnSpMkLst>
        </pc:cxnChg>
      </pc:sldChg>
      <pc:sldChg chg="new del">
        <pc:chgData name="Adike Sidhartha Rao" userId="d3e07679ea3ee463" providerId="LiveId" clId="{85518891-C41F-4A8D-B14E-3C2CA23A93D6}" dt="2022-10-27T07:04:21.061" v="54" actId="2696"/>
        <pc:sldMkLst>
          <pc:docMk/>
          <pc:sldMk cId="3719917517" sldId="279"/>
        </pc:sldMkLst>
      </pc:sldChg>
      <pc:sldChg chg="addSp delSp modSp new mod modTransition setBg">
        <pc:chgData name="Adike Sidhartha Rao" userId="d3e07679ea3ee463" providerId="LiveId" clId="{85518891-C41F-4A8D-B14E-3C2CA23A93D6}" dt="2022-10-27T08:45:00.396" v="198"/>
        <pc:sldMkLst>
          <pc:docMk/>
          <pc:sldMk cId="780549789" sldId="280"/>
        </pc:sldMkLst>
        <pc:spChg chg="add del">
          <ac:chgData name="Adike Sidhartha Rao" userId="d3e07679ea3ee463" providerId="LiveId" clId="{85518891-C41F-4A8D-B14E-3C2CA23A93D6}" dt="2022-10-27T08:44:16.169" v="187" actId="26606"/>
          <ac:spMkLst>
            <pc:docMk/>
            <pc:sldMk cId="780549789" sldId="280"/>
            <ac:spMk id="10" creationId="{5F9CFCE6-877F-4858-B8BD-2C52CA8AFBC4}"/>
          </ac:spMkLst>
        </pc:spChg>
        <pc:spChg chg="add del">
          <ac:chgData name="Adike Sidhartha Rao" userId="d3e07679ea3ee463" providerId="LiveId" clId="{85518891-C41F-4A8D-B14E-3C2CA23A93D6}" dt="2022-10-27T08:44:16.169" v="187" actId="26606"/>
          <ac:spMkLst>
            <pc:docMk/>
            <pc:sldMk cId="780549789" sldId="280"/>
            <ac:spMk id="12" creationId="{8213F8A0-12AE-4514-8372-0DD766EC28EE}"/>
          </ac:spMkLst>
        </pc:spChg>
        <pc:spChg chg="add del">
          <ac:chgData name="Adike Sidhartha Rao" userId="d3e07679ea3ee463" providerId="LiveId" clId="{85518891-C41F-4A8D-B14E-3C2CA23A93D6}" dt="2022-10-27T08:44:16.169" v="187" actId="26606"/>
          <ac:spMkLst>
            <pc:docMk/>
            <pc:sldMk cId="780549789" sldId="280"/>
            <ac:spMk id="14" creationId="{9EFF17D4-9A8C-4CE5-B096-D8CCD4400437}"/>
          </ac:spMkLst>
        </pc:spChg>
        <pc:spChg chg="add del">
          <ac:chgData name="Adike Sidhartha Rao" userId="d3e07679ea3ee463" providerId="LiveId" clId="{85518891-C41F-4A8D-B14E-3C2CA23A93D6}" dt="2022-10-27T08:44:21.653" v="189" actId="26606"/>
          <ac:spMkLst>
            <pc:docMk/>
            <pc:sldMk cId="780549789" sldId="280"/>
            <ac:spMk id="16" creationId="{D99D2C73-08B0-4F6B-A8E9-4651E6BDBE48}"/>
          </ac:spMkLst>
        </pc:spChg>
        <pc:spChg chg="add del">
          <ac:chgData name="Adike Sidhartha Rao" userId="d3e07679ea3ee463" providerId="LiveId" clId="{85518891-C41F-4A8D-B14E-3C2CA23A93D6}" dt="2022-10-27T08:44:21.653" v="189" actId="26606"/>
          <ac:spMkLst>
            <pc:docMk/>
            <pc:sldMk cId="780549789" sldId="280"/>
            <ac:spMk id="17" creationId="{968DB88C-7EF2-487C-85D1-848F61F13E3F}"/>
          </ac:spMkLst>
        </pc:spChg>
        <pc:spChg chg="add">
          <ac:chgData name="Adike Sidhartha Rao" userId="d3e07679ea3ee463" providerId="LiveId" clId="{85518891-C41F-4A8D-B14E-3C2CA23A93D6}" dt="2022-10-27T08:44:21.656" v="190" actId="26606"/>
          <ac:spMkLst>
            <pc:docMk/>
            <pc:sldMk cId="780549789" sldId="280"/>
            <ac:spMk id="19" creationId="{9E90EB45-EEE9-4563-8179-65EF62AE0978}"/>
          </ac:spMkLst>
        </pc:spChg>
        <pc:spChg chg="add">
          <ac:chgData name="Adike Sidhartha Rao" userId="d3e07679ea3ee463" providerId="LiveId" clId="{85518891-C41F-4A8D-B14E-3C2CA23A93D6}" dt="2022-10-27T08:44:21.656" v="190" actId="26606"/>
          <ac:spMkLst>
            <pc:docMk/>
            <pc:sldMk cId="780549789" sldId="280"/>
            <ac:spMk id="20" creationId="{23D0EF74-AD1E-4FD9-914D-8EC9058EBBA3}"/>
          </ac:spMkLst>
        </pc:spChg>
        <pc:picChg chg="add mod ord">
          <ac:chgData name="Adike Sidhartha Rao" userId="d3e07679ea3ee463" providerId="LiveId" clId="{85518891-C41F-4A8D-B14E-3C2CA23A93D6}" dt="2022-10-27T08:44:38.339" v="194" actId="14100"/>
          <ac:picMkLst>
            <pc:docMk/>
            <pc:sldMk cId="780549789" sldId="280"/>
            <ac:picMk id="3" creationId="{AF4BC406-A67E-D6B0-9567-35D942BD223E}"/>
          </ac:picMkLst>
        </pc:picChg>
        <pc:picChg chg="add mod">
          <ac:chgData name="Adike Sidhartha Rao" userId="d3e07679ea3ee463" providerId="LiveId" clId="{85518891-C41F-4A8D-B14E-3C2CA23A93D6}" dt="2022-10-27T08:44:48.150" v="197" actId="14100"/>
          <ac:picMkLst>
            <pc:docMk/>
            <pc:sldMk cId="780549789" sldId="280"/>
            <ac:picMk id="5" creationId="{F061600E-88C6-D18A-0FD5-43E760EA67F1}"/>
          </ac:picMkLst>
        </pc:picChg>
      </pc:sldChg>
      <pc:sldChg chg="addSp delSp modSp new mod modTransition setBg setClrOvrMap delDesignElem">
        <pc:chgData name="Adike Sidhartha Rao" userId="d3e07679ea3ee463" providerId="LiveId" clId="{85518891-C41F-4A8D-B14E-3C2CA23A93D6}" dt="2022-10-27T08:45:20.222" v="200"/>
        <pc:sldMkLst>
          <pc:docMk/>
          <pc:sldMk cId="2810011764" sldId="281"/>
        </pc:sldMkLst>
        <pc:spChg chg="add mod">
          <ac:chgData name="Adike Sidhartha Rao" userId="d3e07679ea3ee463" providerId="LiveId" clId="{85518891-C41F-4A8D-B14E-3C2CA23A93D6}" dt="2022-10-27T08:40:17.656" v="142" actId="1076"/>
          <ac:spMkLst>
            <pc:docMk/>
            <pc:sldMk cId="2810011764" sldId="281"/>
            <ac:spMk id="6" creationId="{9C61FCE1-476F-DC30-B554-44B53E3CA1D6}"/>
          </ac:spMkLst>
        </pc:spChg>
        <pc:spChg chg="add del">
          <ac:chgData name="Adike Sidhartha Rao" userId="d3e07679ea3ee463" providerId="LiveId" clId="{85518891-C41F-4A8D-B14E-3C2CA23A93D6}" dt="2022-10-27T08:38:20.627" v="116" actId="26606"/>
          <ac:spMkLst>
            <pc:docMk/>
            <pc:sldMk cId="2810011764" sldId="281"/>
            <ac:spMk id="10" creationId="{A9F529C3-C941-49FD-8C67-82F134F64BDB}"/>
          </ac:spMkLst>
        </pc:spChg>
        <pc:spChg chg="add">
          <ac:chgData name="Adike Sidhartha Rao" userId="d3e07679ea3ee463" providerId="LiveId" clId="{85518891-C41F-4A8D-B14E-3C2CA23A93D6}" dt="2022-10-27T08:40:12.326" v="141" actId="26606"/>
          <ac:spMkLst>
            <pc:docMk/>
            <pc:sldMk cId="2810011764" sldId="281"/>
            <ac:spMk id="11" creationId="{7CA0DAA6-33B8-4A25-810D-2F4D816FB40E}"/>
          </ac:spMkLst>
        </pc:spChg>
        <pc:spChg chg="add del">
          <ac:chgData name="Adike Sidhartha Rao" userId="d3e07679ea3ee463" providerId="LiveId" clId="{85518891-C41F-4A8D-B14E-3C2CA23A93D6}" dt="2022-10-27T08:38:20.627" v="116" actId="26606"/>
          <ac:spMkLst>
            <pc:docMk/>
            <pc:sldMk cId="2810011764" sldId="281"/>
            <ac:spMk id="12" creationId="{20586029-32A0-47E5-9AEC-AE3ABA6B94D0}"/>
          </ac:spMkLst>
        </pc:spChg>
        <pc:spChg chg="add del">
          <ac:chgData name="Adike Sidhartha Rao" userId="d3e07679ea3ee463" providerId="LiveId" clId="{85518891-C41F-4A8D-B14E-3C2CA23A93D6}" dt="2022-10-27T08:38:03.746" v="113" actId="26606"/>
          <ac:spMkLst>
            <pc:docMk/>
            <pc:sldMk cId="2810011764" sldId="281"/>
            <ac:spMk id="19" creationId="{8537B233-9CDD-4A90-AABB-A8963DEE4FBC}"/>
          </ac:spMkLst>
        </pc:spChg>
        <pc:spChg chg="add del">
          <ac:chgData name="Adike Sidhartha Rao" userId="d3e07679ea3ee463" providerId="LiveId" clId="{85518891-C41F-4A8D-B14E-3C2CA23A93D6}" dt="2022-10-27T08:38:20.624" v="115" actId="26606"/>
          <ac:spMkLst>
            <pc:docMk/>
            <pc:sldMk cId="2810011764" sldId="281"/>
            <ac:spMk id="23" creationId="{2E614F1C-2D93-42D0-B229-768199449923}"/>
          </ac:spMkLst>
        </pc:spChg>
        <pc:spChg chg="add del">
          <ac:chgData name="Adike Sidhartha Rao" userId="d3e07679ea3ee463" providerId="LiveId" clId="{85518891-C41F-4A8D-B14E-3C2CA23A93D6}" dt="2022-10-27T08:39:50.037" v="138"/>
          <ac:spMkLst>
            <pc:docMk/>
            <pc:sldMk cId="2810011764" sldId="281"/>
            <ac:spMk id="25" creationId="{7CA0DAA6-33B8-4A25-810D-2F4D816FB40E}"/>
          </ac:spMkLst>
        </pc:spChg>
        <pc:picChg chg="add mod ord">
          <ac:chgData name="Adike Sidhartha Rao" userId="d3e07679ea3ee463" providerId="LiveId" clId="{85518891-C41F-4A8D-B14E-3C2CA23A93D6}" dt="2022-10-27T08:38:20.627" v="116" actId="26606"/>
          <ac:picMkLst>
            <pc:docMk/>
            <pc:sldMk cId="2810011764" sldId="281"/>
            <ac:picMk id="3" creationId="{0D09145F-D9FB-9321-943F-B308A5048503}"/>
          </ac:picMkLst>
        </pc:picChg>
        <pc:picChg chg="add del mod">
          <ac:chgData name="Adike Sidhartha Rao" userId="d3e07679ea3ee463" providerId="LiveId" clId="{85518891-C41F-4A8D-B14E-3C2CA23A93D6}" dt="2022-10-27T08:36:28.213" v="91" actId="21"/>
          <ac:picMkLst>
            <pc:docMk/>
            <pc:sldMk cId="2810011764" sldId="281"/>
            <ac:picMk id="5" creationId="{A67C6AC9-948E-F403-933F-9A986B889FE7}"/>
          </ac:picMkLst>
        </pc:picChg>
        <pc:cxnChg chg="add del">
          <ac:chgData name="Adike Sidhartha Rao" userId="d3e07679ea3ee463" providerId="LiveId" clId="{85518891-C41F-4A8D-B14E-3C2CA23A93D6}" dt="2022-10-27T08:38:20.627" v="116" actId="26606"/>
          <ac:cxnSpMkLst>
            <pc:docMk/>
            <pc:sldMk cId="2810011764" sldId="281"/>
            <ac:cxnSpMk id="14" creationId="{8C730EAB-A532-4295-A302-FB4B90DB9F5E}"/>
          </ac:cxnSpMkLst>
        </pc:cxnChg>
        <pc:cxnChg chg="add del">
          <ac:chgData name="Adike Sidhartha Rao" userId="d3e07679ea3ee463" providerId="LiveId" clId="{85518891-C41F-4A8D-B14E-3C2CA23A93D6}" dt="2022-10-27T08:38:03.746" v="113" actId="26606"/>
          <ac:cxnSpMkLst>
            <pc:docMk/>
            <pc:sldMk cId="2810011764" sldId="281"/>
            <ac:cxnSpMk id="21" creationId="{040575EE-C594-4566-BC00-663004E52AB5}"/>
          </ac:cxnSpMkLst>
        </pc:cxnChg>
      </pc:sldChg>
      <pc:sldChg chg="addSp modSp new mod modTransition">
        <pc:chgData name="Adike Sidhartha Rao" userId="d3e07679ea3ee463" providerId="LiveId" clId="{85518891-C41F-4A8D-B14E-3C2CA23A93D6}" dt="2022-10-27T08:45:26.435" v="201"/>
        <pc:sldMkLst>
          <pc:docMk/>
          <pc:sldMk cId="1505375537" sldId="282"/>
        </pc:sldMkLst>
        <pc:picChg chg="add mod">
          <ac:chgData name="Adike Sidhartha Rao" userId="d3e07679ea3ee463" providerId="LiveId" clId="{85518891-C41F-4A8D-B14E-3C2CA23A93D6}" dt="2022-10-27T08:39:53.518" v="139" actId="1076"/>
          <ac:picMkLst>
            <pc:docMk/>
            <pc:sldMk cId="1505375537" sldId="282"/>
            <ac:picMk id="3" creationId="{EE1591E2-54E2-6959-601C-5FAECCCF0330}"/>
          </ac:picMkLst>
        </pc:picChg>
        <pc:picChg chg="add mod">
          <ac:chgData name="Adike Sidhartha Rao" userId="d3e07679ea3ee463" providerId="LiveId" clId="{85518891-C41F-4A8D-B14E-3C2CA23A93D6}" dt="2022-10-27T08:40:02.268" v="140" actId="1076"/>
          <ac:picMkLst>
            <pc:docMk/>
            <pc:sldMk cId="1505375537" sldId="282"/>
            <ac:picMk id="5" creationId="{612AE825-27A3-B99E-01DB-B56D1A0A17C0}"/>
          </ac:picMkLst>
        </pc:picChg>
      </pc:sldChg>
    </pc:docChg>
  </pc:docChgLst>
  <pc:docChgLst>
    <pc:chgData name="CHAITANYA KUMAR" userId="ad05581184ac380a" providerId="LiveId" clId="{A2CCB06C-580B-6448-992D-0F380E07FCD0}"/>
    <pc:docChg chg="undo custSel modSld">
      <pc:chgData name="CHAITANYA KUMAR" userId="ad05581184ac380a" providerId="LiveId" clId="{A2CCB06C-580B-6448-992D-0F380E07FCD0}" dt="2023-04-18T01:44:39.966" v="100" actId="1076"/>
      <pc:docMkLst>
        <pc:docMk/>
      </pc:docMkLst>
      <pc:sldChg chg="addSp delSp modSp">
        <pc:chgData name="CHAITANYA KUMAR" userId="ad05581184ac380a" providerId="LiveId" clId="{A2CCB06C-580B-6448-992D-0F380E07FCD0}" dt="2023-04-18T01:44:39.966" v="100" actId="1076"/>
        <pc:sldMkLst>
          <pc:docMk/>
          <pc:sldMk cId="886232213" sldId="260"/>
        </pc:sldMkLst>
        <pc:spChg chg="add del mod">
          <ac:chgData name="CHAITANYA KUMAR" userId="ad05581184ac380a" providerId="LiveId" clId="{A2CCB06C-580B-6448-992D-0F380E07FCD0}" dt="2023-04-18T01:44:39.966" v="100" actId="1076"/>
          <ac:spMkLst>
            <pc:docMk/>
            <pc:sldMk cId="886232213" sldId="260"/>
            <ac:spMk id="4" creationId="{A2228C29-51A3-0E5C-14BA-716AABA4BA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58ACA-04A2-4E13-8C4F-E5C0C288431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16C681-1EBD-4448-80CA-D5215687CFE3}">
      <dgm:prSet/>
      <dgm:spPr/>
      <dgm:t>
        <a:bodyPr/>
        <a:lstStyle/>
        <a:p>
          <a:r>
            <a:rPr lang="en-US"/>
            <a:t>HTML</a:t>
          </a:r>
        </a:p>
      </dgm:t>
    </dgm:pt>
    <dgm:pt modelId="{704AFA07-4CD1-4633-AE5A-91023D1ADC7E}" type="parTrans" cxnId="{D187C993-55FB-46AC-8716-CF228238A7D7}">
      <dgm:prSet/>
      <dgm:spPr/>
      <dgm:t>
        <a:bodyPr/>
        <a:lstStyle/>
        <a:p>
          <a:endParaRPr lang="en-US"/>
        </a:p>
      </dgm:t>
    </dgm:pt>
    <dgm:pt modelId="{480A31AC-4A0E-48F4-A38B-D8B3500A631D}" type="sibTrans" cxnId="{D187C993-55FB-46AC-8716-CF228238A7D7}">
      <dgm:prSet/>
      <dgm:spPr/>
      <dgm:t>
        <a:bodyPr/>
        <a:lstStyle/>
        <a:p>
          <a:endParaRPr lang="en-US"/>
        </a:p>
      </dgm:t>
    </dgm:pt>
    <dgm:pt modelId="{CDC4A7AF-A590-43EA-9FD4-859500231447}">
      <dgm:prSet/>
      <dgm:spPr/>
      <dgm:t>
        <a:bodyPr/>
        <a:lstStyle/>
        <a:p>
          <a:r>
            <a:rPr lang="en-US"/>
            <a:t>CSS</a:t>
          </a:r>
        </a:p>
      </dgm:t>
    </dgm:pt>
    <dgm:pt modelId="{A336888D-7FB2-4FBC-B1EA-6A828DFC0014}" type="parTrans" cxnId="{E3D8C9AF-DC7D-4225-AA3C-92A07E580825}">
      <dgm:prSet/>
      <dgm:spPr/>
      <dgm:t>
        <a:bodyPr/>
        <a:lstStyle/>
        <a:p>
          <a:endParaRPr lang="en-US"/>
        </a:p>
      </dgm:t>
    </dgm:pt>
    <dgm:pt modelId="{F9533877-8028-4F2A-94E2-1C0D99059965}" type="sibTrans" cxnId="{E3D8C9AF-DC7D-4225-AA3C-92A07E580825}">
      <dgm:prSet/>
      <dgm:spPr/>
      <dgm:t>
        <a:bodyPr/>
        <a:lstStyle/>
        <a:p>
          <a:endParaRPr lang="en-US"/>
        </a:p>
      </dgm:t>
    </dgm:pt>
    <dgm:pt modelId="{8E6155C9-46A7-4C2B-B781-38377839FCD1}">
      <dgm:prSet/>
      <dgm:spPr/>
      <dgm:t>
        <a:bodyPr/>
        <a:lstStyle/>
        <a:p>
          <a:r>
            <a:rPr lang="en-US"/>
            <a:t>JAVASCRIPT</a:t>
          </a:r>
        </a:p>
      </dgm:t>
    </dgm:pt>
    <dgm:pt modelId="{7FC9C039-2C9C-4F7A-9A73-F4AF508A8826}" type="parTrans" cxnId="{FB0FC4FE-BF5C-4D66-8173-9C800B3A0562}">
      <dgm:prSet/>
      <dgm:spPr/>
      <dgm:t>
        <a:bodyPr/>
        <a:lstStyle/>
        <a:p>
          <a:endParaRPr lang="en-US"/>
        </a:p>
      </dgm:t>
    </dgm:pt>
    <dgm:pt modelId="{7E91DB18-B948-4C27-B602-57977E45F523}" type="sibTrans" cxnId="{FB0FC4FE-BF5C-4D66-8173-9C800B3A0562}">
      <dgm:prSet/>
      <dgm:spPr/>
      <dgm:t>
        <a:bodyPr/>
        <a:lstStyle/>
        <a:p>
          <a:endParaRPr lang="en-US"/>
        </a:p>
      </dgm:t>
    </dgm:pt>
    <dgm:pt modelId="{A03E8FA2-21BA-4227-88F6-4C089C15BECD}" type="pres">
      <dgm:prSet presAssocID="{60258ACA-04A2-4E13-8C4F-E5C0C288431C}" presName="vert0" presStyleCnt="0">
        <dgm:presLayoutVars>
          <dgm:dir/>
          <dgm:animOne val="branch"/>
          <dgm:animLvl val="lvl"/>
        </dgm:presLayoutVars>
      </dgm:prSet>
      <dgm:spPr/>
    </dgm:pt>
    <dgm:pt modelId="{A0D85FB4-C19A-4BB4-9CD6-69FF6461152C}" type="pres">
      <dgm:prSet presAssocID="{8B16C681-1EBD-4448-80CA-D5215687CFE3}" presName="thickLine" presStyleLbl="alignNode1" presStyleIdx="0" presStyleCnt="3"/>
      <dgm:spPr/>
    </dgm:pt>
    <dgm:pt modelId="{0EAA249A-22D5-4F00-ACCD-FBE44976763B}" type="pres">
      <dgm:prSet presAssocID="{8B16C681-1EBD-4448-80CA-D5215687CFE3}" presName="horz1" presStyleCnt="0"/>
      <dgm:spPr/>
    </dgm:pt>
    <dgm:pt modelId="{848A570F-260B-4B49-9626-CC5DB33DA5C0}" type="pres">
      <dgm:prSet presAssocID="{8B16C681-1EBD-4448-80CA-D5215687CFE3}" presName="tx1" presStyleLbl="revTx" presStyleIdx="0" presStyleCnt="3"/>
      <dgm:spPr/>
    </dgm:pt>
    <dgm:pt modelId="{F31EF86E-7301-40D9-B5CD-D111F1367161}" type="pres">
      <dgm:prSet presAssocID="{8B16C681-1EBD-4448-80CA-D5215687CFE3}" presName="vert1" presStyleCnt="0"/>
      <dgm:spPr/>
    </dgm:pt>
    <dgm:pt modelId="{0620A40D-555F-4EFF-AF9B-83C87CD1C287}" type="pres">
      <dgm:prSet presAssocID="{CDC4A7AF-A590-43EA-9FD4-859500231447}" presName="thickLine" presStyleLbl="alignNode1" presStyleIdx="1" presStyleCnt="3"/>
      <dgm:spPr/>
    </dgm:pt>
    <dgm:pt modelId="{58299DED-79BF-47E0-9D97-31E516902C07}" type="pres">
      <dgm:prSet presAssocID="{CDC4A7AF-A590-43EA-9FD4-859500231447}" presName="horz1" presStyleCnt="0"/>
      <dgm:spPr/>
    </dgm:pt>
    <dgm:pt modelId="{FD735A2F-2236-4B42-B800-A1E1F2D5CFBF}" type="pres">
      <dgm:prSet presAssocID="{CDC4A7AF-A590-43EA-9FD4-859500231447}" presName="tx1" presStyleLbl="revTx" presStyleIdx="1" presStyleCnt="3"/>
      <dgm:spPr/>
    </dgm:pt>
    <dgm:pt modelId="{F65FE802-8381-477E-918E-AF16D42CE2ED}" type="pres">
      <dgm:prSet presAssocID="{CDC4A7AF-A590-43EA-9FD4-859500231447}" presName="vert1" presStyleCnt="0"/>
      <dgm:spPr/>
    </dgm:pt>
    <dgm:pt modelId="{07D55DB3-8127-4D83-AF28-529DCF953CF1}" type="pres">
      <dgm:prSet presAssocID="{8E6155C9-46A7-4C2B-B781-38377839FCD1}" presName="thickLine" presStyleLbl="alignNode1" presStyleIdx="2" presStyleCnt="3"/>
      <dgm:spPr/>
    </dgm:pt>
    <dgm:pt modelId="{0310BCD2-2E46-4996-9265-7E7EE205E5ED}" type="pres">
      <dgm:prSet presAssocID="{8E6155C9-46A7-4C2B-B781-38377839FCD1}" presName="horz1" presStyleCnt="0"/>
      <dgm:spPr/>
    </dgm:pt>
    <dgm:pt modelId="{59F91141-1360-43F0-882A-9B6660527FB7}" type="pres">
      <dgm:prSet presAssocID="{8E6155C9-46A7-4C2B-B781-38377839FCD1}" presName="tx1" presStyleLbl="revTx" presStyleIdx="2" presStyleCnt="3"/>
      <dgm:spPr/>
    </dgm:pt>
    <dgm:pt modelId="{A27CE47C-1695-476A-B249-AD949E3085A4}" type="pres">
      <dgm:prSet presAssocID="{8E6155C9-46A7-4C2B-B781-38377839FCD1}" presName="vert1" presStyleCnt="0"/>
      <dgm:spPr/>
    </dgm:pt>
  </dgm:ptLst>
  <dgm:cxnLst>
    <dgm:cxn modelId="{F1E08F3E-7240-4354-838F-DB6D1B44A897}" type="presOf" srcId="{8B16C681-1EBD-4448-80CA-D5215687CFE3}" destId="{848A570F-260B-4B49-9626-CC5DB33DA5C0}" srcOrd="0" destOrd="0" presId="urn:microsoft.com/office/officeart/2008/layout/LinedList"/>
    <dgm:cxn modelId="{1CE5615A-8864-4E6D-8400-AFA7E65B572F}" type="presOf" srcId="{60258ACA-04A2-4E13-8C4F-E5C0C288431C}" destId="{A03E8FA2-21BA-4227-88F6-4C089C15BECD}" srcOrd="0" destOrd="0" presId="urn:microsoft.com/office/officeart/2008/layout/LinedList"/>
    <dgm:cxn modelId="{D187C993-55FB-46AC-8716-CF228238A7D7}" srcId="{60258ACA-04A2-4E13-8C4F-E5C0C288431C}" destId="{8B16C681-1EBD-4448-80CA-D5215687CFE3}" srcOrd="0" destOrd="0" parTransId="{704AFA07-4CD1-4633-AE5A-91023D1ADC7E}" sibTransId="{480A31AC-4A0E-48F4-A38B-D8B3500A631D}"/>
    <dgm:cxn modelId="{A5B1799D-8319-4BFD-B7A4-603B316EB008}" type="presOf" srcId="{CDC4A7AF-A590-43EA-9FD4-859500231447}" destId="{FD735A2F-2236-4B42-B800-A1E1F2D5CFBF}" srcOrd="0" destOrd="0" presId="urn:microsoft.com/office/officeart/2008/layout/LinedList"/>
    <dgm:cxn modelId="{E3D8C9AF-DC7D-4225-AA3C-92A07E580825}" srcId="{60258ACA-04A2-4E13-8C4F-E5C0C288431C}" destId="{CDC4A7AF-A590-43EA-9FD4-859500231447}" srcOrd="1" destOrd="0" parTransId="{A336888D-7FB2-4FBC-B1EA-6A828DFC0014}" sibTransId="{F9533877-8028-4F2A-94E2-1C0D99059965}"/>
    <dgm:cxn modelId="{0AC973C9-91C6-49C6-B209-6F2E96DCA87D}" type="presOf" srcId="{8E6155C9-46A7-4C2B-B781-38377839FCD1}" destId="{59F91141-1360-43F0-882A-9B6660527FB7}" srcOrd="0" destOrd="0" presId="urn:microsoft.com/office/officeart/2008/layout/LinedList"/>
    <dgm:cxn modelId="{FB0FC4FE-BF5C-4D66-8173-9C800B3A0562}" srcId="{60258ACA-04A2-4E13-8C4F-E5C0C288431C}" destId="{8E6155C9-46A7-4C2B-B781-38377839FCD1}" srcOrd="2" destOrd="0" parTransId="{7FC9C039-2C9C-4F7A-9A73-F4AF508A8826}" sibTransId="{7E91DB18-B948-4C27-B602-57977E45F523}"/>
    <dgm:cxn modelId="{52305881-D1D7-42AE-A666-C19012A6A5D6}" type="presParOf" srcId="{A03E8FA2-21BA-4227-88F6-4C089C15BECD}" destId="{A0D85FB4-C19A-4BB4-9CD6-69FF6461152C}" srcOrd="0" destOrd="0" presId="urn:microsoft.com/office/officeart/2008/layout/LinedList"/>
    <dgm:cxn modelId="{0A61301A-C48E-49AE-8B9D-D0353246DF4D}" type="presParOf" srcId="{A03E8FA2-21BA-4227-88F6-4C089C15BECD}" destId="{0EAA249A-22D5-4F00-ACCD-FBE44976763B}" srcOrd="1" destOrd="0" presId="urn:microsoft.com/office/officeart/2008/layout/LinedList"/>
    <dgm:cxn modelId="{C50C6492-7DC7-4728-ABC4-54B46BFD2330}" type="presParOf" srcId="{0EAA249A-22D5-4F00-ACCD-FBE44976763B}" destId="{848A570F-260B-4B49-9626-CC5DB33DA5C0}" srcOrd="0" destOrd="0" presId="urn:microsoft.com/office/officeart/2008/layout/LinedList"/>
    <dgm:cxn modelId="{70E7C549-4928-42E4-AE4E-58F0E71D1EA3}" type="presParOf" srcId="{0EAA249A-22D5-4F00-ACCD-FBE44976763B}" destId="{F31EF86E-7301-40D9-B5CD-D111F1367161}" srcOrd="1" destOrd="0" presId="urn:microsoft.com/office/officeart/2008/layout/LinedList"/>
    <dgm:cxn modelId="{A5DAAEB0-16D4-42D4-BE53-BDCE7AC612E3}" type="presParOf" srcId="{A03E8FA2-21BA-4227-88F6-4C089C15BECD}" destId="{0620A40D-555F-4EFF-AF9B-83C87CD1C287}" srcOrd="2" destOrd="0" presId="urn:microsoft.com/office/officeart/2008/layout/LinedList"/>
    <dgm:cxn modelId="{CCFA50ED-E9B5-47E4-87E9-43F727C99040}" type="presParOf" srcId="{A03E8FA2-21BA-4227-88F6-4C089C15BECD}" destId="{58299DED-79BF-47E0-9D97-31E516902C07}" srcOrd="3" destOrd="0" presId="urn:microsoft.com/office/officeart/2008/layout/LinedList"/>
    <dgm:cxn modelId="{450EE26A-4D76-4694-A5E5-7FBD8B8D5BA5}" type="presParOf" srcId="{58299DED-79BF-47E0-9D97-31E516902C07}" destId="{FD735A2F-2236-4B42-B800-A1E1F2D5CFBF}" srcOrd="0" destOrd="0" presId="urn:microsoft.com/office/officeart/2008/layout/LinedList"/>
    <dgm:cxn modelId="{B119C3D7-81C6-4375-9907-5CC3F4D93048}" type="presParOf" srcId="{58299DED-79BF-47E0-9D97-31E516902C07}" destId="{F65FE802-8381-477E-918E-AF16D42CE2ED}" srcOrd="1" destOrd="0" presId="urn:microsoft.com/office/officeart/2008/layout/LinedList"/>
    <dgm:cxn modelId="{CF72409F-2235-4214-BFFB-BF60669724A4}" type="presParOf" srcId="{A03E8FA2-21BA-4227-88F6-4C089C15BECD}" destId="{07D55DB3-8127-4D83-AF28-529DCF953CF1}" srcOrd="4" destOrd="0" presId="urn:microsoft.com/office/officeart/2008/layout/LinedList"/>
    <dgm:cxn modelId="{ACF66C08-48E9-4784-B1A0-4186A36B86F4}" type="presParOf" srcId="{A03E8FA2-21BA-4227-88F6-4C089C15BECD}" destId="{0310BCD2-2E46-4996-9265-7E7EE205E5ED}" srcOrd="5" destOrd="0" presId="urn:microsoft.com/office/officeart/2008/layout/LinedList"/>
    <dgm:cxn modelId="{11628C1B-65FA-488C-80E1-B435C5ABCE22}" type="presParOf" srcId="{0310BCD2-2E46-4996-9265-7E7EE205E5ED}" destId="{59F91141-1360-43F0-882A-9B6660527FB7}" srcOrd="0" destOrd="0" presId="urn:microsoft.com/office/officeart/2008/layout/LinedList"/>
    <dgm:cxn modelId="{477D742D-B8CE-4974-90BF-1A818A717AE1}" type="presParOf" srcId="{0310BCD2-2E46-4996-9265-7E7EE205E5ED}" destId="{A27CE47C-1695-476A-B249-AD949E3085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85FB4-C19A-4BB4-9CD6-69FF6461152C}">
      <dsp:nvSpPr>
        <dsp:cNvPr id="0" name=""/>
        <dsp:cNvSpPr/>
      </dsp:nvSpPr>
      <dsp:spPr>
        <a:xfrm>
          <a:off x="0" y="2307"/>
          <a:ext cx="57446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A570F-260B-4B49-9626-CC5DB33DA5C0}">
      <dsp:nvSpPr>
        <dsp:cNvPr id="0" name=""/>
        <dsp:cNvSpPr/>
      </dsp:nvSpPr>
      <dsp:spPr>
        <a:xfrm>
          <a:off x="0" y="2307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HTML</a:t>
          </a:r>
        </a:p>
      </dsp:txBody>
      <dsp:txXfrm>
        <a:off x="0" y="2307"/>
        <a:ext cx="5744684" cy="1573886"/>
      </dsp:txXfrm>
    </dsp:sp>
    <dsp:sp modelId="{0620A40D-555F-4EFF-AF9B-83C87CD1C287}">
      <dsp:nvSpPr>
        <dsp:cNvPr id="0" name=""/>
        <dsp:cNvSpPr/>
      </dsp:nvSpPr>
      <dsp:spPr>
        <a:xfrm>
          <a:off x="0" y="1576194"/>
          <a:ext cx="57446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35A2F-2236-4B42-B800-A1E1F2D5CFBF}">
      <dsp:nvSpPr>
        <dsp:cNvPr id="0" name=""/>
        <dsp:cNvSpPr/>
      </dsp:nvSpPr>
      <dsp:spPr>
        <a:xfrm>
          <a:off x="0" y="1576194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CSS</a:t>
          </a:r>
        </a:p>
      </dsp:txBody>
      <dsp:txXfrm>
        <a:off x="0" y="1576194"/>
        <a:ext cx="5744684" cy="1573886"/>
      </dsp:txXfrm>
    </dsp:sp>
    <dsp:sp modelId="{07D55DB3-8127-4D83-AF28-529DCF953CF1}">
      <dsp:nvSpPr>
        <dsp:cNvPr id="0" name=""/>
        <dsp:cNvSpPr/>
      </dsp:nvSpPr>
      <dsp:spPr>
        <a:xfrm>
          <a:off x="0" y="3150081"/>
          <a:ext cx="57446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91141-1360-43F0-882A-9B6660527FB7}">
      <dsp:nvSpPr>
        <dsp:cNvPr id="0" name=""/>
        <dsp:cNvSpPr/>
      </dsp:nvSpPr>
      <dsp:spPr>
        <a:xfrm>
          <a:off x="0" y="3150081"/>
          <a:ext cx="5744684" cy="157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JAVASCRIPT</a:t>
          </a:r>
        </a:p>
      </dsp:txBody>
      <dsp:txXfrm>
        <a:off x="0" y="3150081"/>
        <a:ext cx="5744684" cy="1573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E3537-648B-44D9-8879-77C815BD621C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78DC4-E3AF-4309-97BA-35D91F398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01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79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01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24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1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04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85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83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96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14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90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F22CF-C664-45E5-8097-606D3E7E4DC8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D2B4-1B1E-4EE9-A7CC-577B6760E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099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 /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688CD7B-D25E-A24E-CAE6-62A5489F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35" y="195344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28C29-51A3-0E5C-14BA-716AABA4BA07}"/>
              </a:ext>
            </a:extLst>
          </p:cNvPr>
          <p:cNvSpPr txBox="1"/>
          <p:nvPr/>
        </p:nvSpPr>
        <p:spPr>
          <a:xfrm>
            <a:off x="9234510" y="4324482"/>
            <a:ext cx="381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VARUN </a:t>
            </a:r>
          </a:p>
          <a:p>
            <a:r>
              <a:rPr lang="en-IN" dirty="0"/>
              <a:t>BRANCH:-CSE</a:t>
            </a:r>
          </a:p>
          <a:p>
            <a:r>
              <a:rPr lang="en-IN" dirty="0"/>
              <a:t>ROLL NO:-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6232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1FCE1-476F-DC30-B554-44B53E3CA1D6}"/>
              </a:ext>
            </a:extLst>
          </p:cNvPr>
          <p:cNvSpPr txBox="1"/>
          <p:nvPr/>
        </p:nvSpPr>
        <p:spPr>
          <a:xfrm>
            <a:off x="1449960" y="0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CART</a:t>
            </a:r>
          </a:p>
        </p:txBody>
      </p:sp>
      <p:pic>
        <p:nvPicPr>
          <p:cNvPr id="3" name="Picture 2" descr="A picture containing text, fruit&#10;&#10;Description automatically generated">
            <a:extLst>
              <a:ext uri="{FF2B5EF4-FFF2-40B4-BE49-F238E27FC236}">
                <a16:creationId xmlns:a16="http://schemas.microsoft.com/office/drawing/2014/main" id="{0D09145F-D9FB-9321-943F-B308A504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35" y="640080"/>
            <a:ext cx="4253102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1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1591E2-54E2-6959-601C-5FAECCCF0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7" y="205089"/>
            <a:ext cx="9610725" cy="48387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12AE825-27A3-B99E-01DB-B56D1A0A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497" y="5240559"/>
            <a:ext cx="39814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5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0FDB85-DE07-155A-5F4C-1CA5963AF2D0}"/>
              </a:ext>
            </a:extLst>
          </p:cNvPr>
          <p:cNvSpPr txBox="1"/>
          <p:nvPr/>
        </p:nvSpPr>
        <p:spPr>
          <a:xfrm>
            <a:off x="648931" y="2438401"/>
            <a:ext cx="3529530" cy="279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CONTACT US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CE8ECAD-F554-0203-5DF8-3E7134FED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1044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078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800EB-1320-7F45-BA64-FE9B624B9E5F}"/>
              </a:ext>
            </a:extLst>
          </p:cNvPr>
          <p:cNvSpPr txBox="1"/>
          <p:nvPr/>
        </p:nvSpPr>
        <p:spPr>
          <a:xfrm flipH="1">
            <a:off x="0" y="0"/>
            <a:ext cx="6574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CODE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ABB9E9E-280E-01DF-09B7-2990E617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3" b="47822"/>
          <a:stretch/>
        </p:blipFill>
        <p:spPr>
          <a:xfrm>
            <a:off x="1875100" y="-138896"/>
            <a:ext cx="8160152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6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EE6F176-72B9-D0DA-21EF-C044CAF1A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967696" y="515073"/>
            <a:ext cx="8021256" cy="58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0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685A5527-A1F0-3FC9-3283-D289DCA97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2"/>
          <a:stretch/>
        </p:blipFill>
        <p:spPr>
          <a:xfrm>
            <a:off x="1921397" y="0"/>
            <a:ext cx="8935656" cy="65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DC4C896-0400-E65E-95A9-126657EDE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6"/>
          <a:stretch/>
        </p:blipFill>
        <p:spPr>
          <a:xfrm>
            <a:off x="2257063" y="457528"/>
            <a:ext cx="8355181" cy="61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79CC3BE-7984-688C-14E4-20F2203C1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" b="44810"/>
          <a:stretch/>
        </p:blipFill>
        <p:spPr>
          <a:xfrm>
            <a:off x="79911" y="474562"/>
            <a:ext cx="5360190" cy="4962652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C09D741C-9ED8-5590-EA91-EDAF2D904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77"/>
          <a:stretch/>
        </p:blipFill>
        <p:spPr>
          <a:xfrm>
            <a:off x="5598289" y="671331"/>
            <a:ext cx="6237863" cy="47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0E4240-4F8A-D3AB-A9F0-3B85F18D9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82" y="110202"/>
            <a:ext cx="6477203" cy="6637595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0095A67-42CC-44F2-BA24-C27093EAB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0" y="110202"/>
            <a:ext cx="5212847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7FFCCBD-3964-9B55-E4D5-43CE15B2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471"/>
            <a:ext cx="5996243" cy="6555169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E93842A-815D-98E1-9821-3830DFB5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3" y="150471"/>
            <a:ext cx="5674787" cy="65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143C0852-4796-82C7-B0FC-2A59334A6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" b="7106"/>
          <a:stretch/>
        </p:blipFill>
        <p:spPr>
          <a:xfrm>
            <a:off x="0" y="-18462"/>
            <a:ext cx="12192001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7E929-0CC8-4100-3D03-846EDF6E501B}"/>
              </a:ext>
            </a:extLst>
          </p:cNvPr>
          <p:cNvSpPr txBox="1"/>
          <p:nvPr/>
        </p:nvSpPr>
        <p:spPr>
          <a:xfrm>
            <a:off x="714837" y="18472"/>
            <a:ext cx="10759158" cy="2058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05D3A-D084-D4F4-CB30-E0F1AF3452D9}"/>
              </a:ext>
            </a:extLst>
          </p:cNvPr>
          <p:cNvSpPr txBox="1"/>
          <p:nvPr/>
        </p:nvSpPr>
        <p:spPr>
          <a:xfrm>
            <a:off x="2349661" y="2094957"/>
            <a:ext cx="8640991" cy="403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Real time experience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Loss of money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Lack of nutritious food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Health issues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Fraud brokering business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34540-5882-B09F-3EDB-11B657143C01}"/>
              </a:ext>
            </a:extLst>
          </p:cNvPr>
          <p:cNvSpPr txBox="1"/>
          <p:nvPr/>
        </p:nvSpPr>
        <p:spPr>
          <a:xfrm>
            <a:off x="8383929" y="2581155"/>
            <a:ext cx="7616142" cy="336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280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61600E-88C6-D18A-0FD5-43E760EA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2" y="272005"/>
            <a:ext cx="5784071" cy="6313990"/>
          </a:xfrm>
          <a:prstGeom prst="rect">
            <a:avLst/>
          </a:prstGeom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4BC406-A67E-D6B0-9567-35D942BD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208344"/>
            <a:ext cx="5784071" cy="63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FC2673E-C6F6-1B97-4C1A-93B0CD966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144495"/>
            <a:ext cx="7491109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6A11D-DDAF-0C73-3BA5-F4F614908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5" y="1111169"/>
            <a:ext cx="10916229" cy="498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E19CC1-D30C-E0E5-293A-E0A129BBEFF1}"/>
              </a:ext>
            </a:extLst>
          </p:cNvPr>
          <p:cNvSpPr txBox="1"/>
          <p:nvPr/>
        </p:nvSpPr>
        <p:spPr>
          <a:xfrm>
            <a:off x="324091" y="135862"/>
            <a:ext cx="2627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OUT PUT</a:t>
            </a:r>
          </a:p>
        </p:txBody>
      </p:sp>
    </p:spTree>
    <p:extLst>
      <p:ext uri="{BB962C8B-B14F-4D97-AF65-F5344CB8AC3E}">
        <p14:creationId xmlns:p14="http://schemas.microsoft.com/office/powerpoint/2010/main" val="96725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47EFA45-C131-7786-F2A7-A3C84C44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2" y="0"/>
            <a:ext cx="12296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6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field of wheat&#10;&#10;Description automatically generated with medium confidence">
            <a:extLst>
              <a:ext uri="{FF2B5EF4-FFF2-40B4-BE49-F238E27FC236}">
                <a16:creationId xmlns:a16="http://schemas.microsoft.com/office/drawing/2014/main" id="{9851F8DA-E498-6563-A3D8-77965E7DB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1C673-4B95-D27C-6B0F-67CC955AA7D1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B2820-B568-6B8D-493E-E0EBC7C0C48D}"/>
              </a:ext>
            </a:extLst>
          </p:cNvPr>
          <p:cNvSpPr txBox="1"/>
          <p:nvPr/>
        </p:nvSpPr>
        <p:spPr>
          <a:xfrm>
            <a:off x="5155379" y="723900"/>
            <a:ext cx="682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gency FB" panose="020B0503020202020204" pitchFamily="34" charset="0"/>
              </a:rPr>
              <a:t>PROBLEMS FACING BY THE FARMERS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28A5B-2F39-5E29-BBB7-284F74AA5D01}"/>
              </a:ext>
            </a:extLst>
          </p:cNvPr>
          <p:cNvSpPr txBox="1"/>
          <p:nvPr/>
        </p:nvSpPr>
        <p:spPr>
          <a:xfrm>
            <a:off x="5155379" y="1638299"/>
            <a:ext cx="67813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&gt;Financial loss</a:t>
            </a:r>
          </a:p>
          <a:p>
            <a:r>
              <a:rPr lang="en-IN" sz="4000" dirty="0"/>
              <a:t>&gt;No recognition of effort</a:t>
            </a:r>
          </a:p>
          <a:p>
            <a:r>
              <a:rPr lang="en-IN" sz="4000" dirty="0"/>
              <a:t>&gt;Less profit</a:t>
            </a:r>
          </a:p>
          <a:p>
            <a:r>
              <a:rPr lang="en-IN" sz="4000" dirty="0"/>
              <a:t>&gt;Poor irrigation facilities</a:t>
            </a:r>
          </a:p>
          <a:p>
            <a:r>
              <a:rPr lang="en-IN" sz="4000" dirty="0"/>
              <a:t>&gt;Loss of life</a:t>
            </a:r>
          </a:p>
        </p:txBody>
      </p:sp>
    </p:spTree>
    <p:extLst>
      <p:ext uri="{BB962C8B-B14F-4D97-AF65-F5344CB8AC3E}">
        <p14:creationId xmlns:p14="http://schemas.microsoft.com/office/powerpoint/2010/main" val="133875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cow, field&#10;&#10;Description automatically generated">
            <a:extLst>
              <a:ext uri="{FF2B5EF4-FFF2-40B4-BE49-F238E27FC236}">
                <a16:creationId xmlns:a16="http://schemas.microsoft.com/office/drawing/2014/main" id="{026C05E1-D43E-36C0-0831-21CB53283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 r="1" b="392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915457-0EC3-749B-BAB9-270EFDB1C6E2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THEME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2383-1B4C-FF18-9187-A62CB1AC9227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&gt;Economic growth of farmers.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&gt;Fresh food supply.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&gt;Direct to home.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&gt;No bargaining with farmers.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&gt;Price decided by farmers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44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C6D4F68-B285-864B-015E-457749CFA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5" b="71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57F71-C4DB-3228-C1CB-25DB4C446AC2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LANGUAGES USED</a:t>
            </a:r>
          </a:p>
        </p:txBody>
      </p:sp>
      <p:graphicFrame>
        <p:nvGraphicFramePr>
          <p:cNvPr id="14" name="TextBox 2">
            <a:extLst>
              <a:ext uri="{FF2B5EF4-FFF2-40B4-BE49-F238E27FC236}">
                <a16:creationId xmlns:a16="http://schemas.microsoft.com/office/drawing/2014/main" id="{C00CC04F-E87C-ABD7-586F-AD90B9B8F928}"/>
              </a:ext>
            </a:extLst>
          </p:cNvPr>
          <p:cNvGraphicFramePr/>
          <p:nvPr/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488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44A0487-101C-9249-152C-760F11815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r="68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417B6-AEF7-3628-6F59-05A1B166FACB}"/>
              </a:ext>
            </a:extLst>
          </p:cNvPr>
          <p:cNvSpPr txBox="1"/>
          <p:nvPr/>
        </p:nvSpPr>
        <p:spPr>
          <a:xfrm>
            <a:off x="154305" y="897255"/>
            <a:ext cx="2752354" cy="2709275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Main interface</a:t>
            </a:r>
          </a:p>
        </p:txBody>
      </p:sp>
    </p:spTree>
    <p:extLst>
      <p:ext uri="{BB962C8B-B14F-4D97-AF65-F5344CB8AC3E}">
        <p14:creationId xmlns:p14="http://schemas.microsoft.com/office/powerpoint/2010/main" val="2195330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4757C-1FCA-84E7-4AB7-D827FEEFACB2}"/>
              </a:ext>
            </a:extLst>
          </p:cNvPr>
          <p:cNvSpPr txBox="1"/>
          <p:nvPr/>
        </p:nvSpPr>
        <p:spPr>
          <a:xfrm>
            <a:off x="8502909" y="2611147"/>
            <a:ext cx="3689091" cy="219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latin typeface="Bahnschrift SemiBold" panose="020B0502040204020203" pitchFamily="34" charset="0"/>
              </a:rPr>
              <a:t>LOG IN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62C9B9-0896-CA0F-B7B3-F33FF168D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97"/>
            <a:ext cx="7187878" cy="673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69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6DD089-D29D-1714-D733-565D2C383D6F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51F82E-16C6-165B-4BF3-384DAB71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3" y="1845426"/>
            <a:ext cx="10230580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F282B-33BB-5700-195C-6D35EEBD1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r="11266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5C4BB-8B53-1E2F-7339-E6AD95CD333B}"/>
              </a:ext>
            </a:extLst>
          </p:cNvPr>
          <p:cNvSpPr txBox="1"/>
          <p:nvPr/>
        </p:nvSpPr>
        <p:spPr>
          <a:xfrm>
            <a:off x="643468" y="3320859"/>
            <a:ext cx="466647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INTERFACE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C4E54BA-C909-38C4-C0B1-95EC090A4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8" r="15345" b="-2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588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</TotalTime>
  <Words>107</Words>
  <Application>Microsoft Office PowerPoint</Application>
  <PresentationFormat>Widescreen</PresentationFormat>
  <Paragraphs>35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Adike Sidhartha Rao</dc:creator>
  <cp:lastModifiedBy>CHAITANYA KUMAR</cp:lastModifiedBy>
  <cp:revision>3</cp:revision>
  <dcterms:created xsi:type="dcterms:W3CDTF">2022-10-26T14:41:23Z</dcterms:created>
  <dcterms:modified xsi:type="dcterms:W3CDTF">2023-04-18T01:44:48Z</dcterms:modified>
</cp:coreProperties>
</file>